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8CB202E-144C-4113-8947-AB4A65CA0475}" type="datetimeFigureOut">
              <a:rPr lang="en-US" smtClean="0"/>
              <a:t>5/29/2025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34386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8CB202E-144C-4113-8947-AB4A65CA0475}" type="datetimeFigureOut">
              <a:rPr lang="en-US" smtClean="0"/>
              <a:t>5/29/2025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239868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8CB202E-144C-4113-8947-AB4A65CA0475}" type="datetimeFigureOut">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124091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8CB202E-144C-4113-8947-AB4A65CA0475}" type="datetimeFigureOut">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3713665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CB202E-144C-4113-8947-AB4A65CA0475}" type="datetimeFigureOut">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118083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8CB202E-144C-4113-8947-AB4A65CA0475}" type="datetimeFigureOut">
              <a:rPr lang="en-US" smtClean="0"/>
              <a:t>5/29/2025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2941849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8CB202E-144C-4113-8947-AB4A65CA0475}" type="datetimeFigureOut">
              <a:rPr lang="en-US" smtClean="0"/>
              <a:t>5/29/2025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220091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8CB202E-144C-4113-8947-AB4A65CA0475}" type="datetimeFigureOut">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1222139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8CB202E-144C-4113-8947-AB4A65CA0475}" type="datetimeFigureOut">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75512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B202E-144C-4113-8947-AB4A65CA0475}" type="datetimeFigureOut">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198577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CB202E-144C-4113-8947-AB4A65CA0475}" type="datetimeFigureOut">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424472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CB202E-144C-4113-8947-AB4A65CA0475}" type="datetimeFigureOut">
              <a:rPr lang="en-US" smtClean="0"/>
              <a:t>5/29/2025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317422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CB202E-144C-4113-8947-AB4A65CA0475}" type="datetimeFigureOut">
              <a:rPr lang="en-US" smtClean="0"/>
              <a:t>5/29/2025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356387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CB202E-144C-4113-8947-AB4A65CA0475}" type="datetimeFigureOut">
              <a:rPr lang="en-US" smtClean="0"/>
              <a:t>5/29/2025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137403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B202E-144C-4113-8947-AB4A65CA0475}" type="datetimeFigureOut">
              <a:rPr lang="en-US" smtClean="0"/>
              <a:t>5/29/2025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294210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8CB202E-144C-4113-8947-AB4A65CA0475}" type="datetimeFigureOut">
              <a:rPr lang="en-US" smtClean="0"/>
              <a:t>5/29/2025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69487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8CB202E-144C-4113-8947-AB4A65CA0475}" type="datetimeFigureOut">
              <a:rPr lang="en-US" smtClean="0"/>
              <a:t>5/29/2025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B16202-7E66-4EC0-B9EE-9E146E00340A}" type="slidenum">
              <a:rPr lang="en-US" smtClean="0"/>
              <a:t>‹#›</a:t>
            </a:fld>
            <a:endParaRPr lang="en-US" dirty="0"/>
          </a:p>
        </p:txBody>
      </p:sp>
    </p:spTree>
    <p:extLst>
      <p:ext uri="{BB962C8B-B14F-4D97-AF65-F5344CB8AC3E}">
        <p14:creationId xmlns:p14="http://schemas.microsoft.com/office/powerpoint/2010/main" val="159456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8CB202E-144C-4113-8947-AB4A65CA0475}" type="datetimeFigureOut">
              <a:rPr lang="en-US" smtClean="0"/>
              <a:t>5/29/2025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7B16202-7E66-4EC0-B9EE-9E146E00340A}" type="slidenum">
              <a:rPr lang="en-US" smtClean="0"/>
              <a:t>‹#›</a:t>
            </a:fld>
            <a:endParaRPr lang="en-US" dirty="0"/>
          </a:p>
        </p:txBody>
      </p:sp>
    </p:spTree>
    <p:extLst>
      <p:ext uri="{BB962C8B-B14F-4D97-AF65-F5344CB8AC3E}">
        <p14:creationId xmlns:p14="http://schemas.microsoft.com/office/powerpoint/2010/main" val="3128022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1879" y="1016345"/>
            <a:ext cx="9144000" cy="6179585"/>
          </a:xfrm>
        </p:spPr>
        <p:txBody>
          <a:bodyPr>
            <a:noAutofit/>
          </a:bodyPr>
          <a:lstStyle/>
          <a:p>
            <a:r>
              <a:rPr lang="en-US" sz="4400" b="1" dirty="0" smtClean="0">
                <a:latin typeface="Times New Roman" panose="02020603050405020304" pitchFamily="18" charset="0"/>
                <a:cs typeface="Times New Roman" panose="02020603050405020304" pitchFamily="18" charset="0"/>
              </a:rPr>
              <a:t>PHOTOSYNTHESIS NOTES</a:t>
            </a:r>
            <a:br>
              <a:rPr lang="en-US" sz="4400" b="1" dirty="0" smtClean="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1.	Definition of Photosynthesis:</a:t>
            </a:r>
            <a:br>
              <a:rPr lang="en-US" sz="4400" dirty="0" smtClean="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Photosynthesis is the process by which green plants and some other organisms use sunlight to synthesize foods with the help of chlorophyll. It generally involves the green pigment chlorophyll and generates oxygen as a by-product.</a:t>
            </a:r>
            <a:br>
              <a:rPr lang="en-US" sz="4400" dirty="0" smtClean="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202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Photosynthesis Equation:</a:t>
            </a:r>
            <a:br>
              <a:rPr lang="en-US" dirty="0"/>
            </a:br>
            <a:endParaRPr lang="en-US" dirty="0"/>
          </a:p>
        </p:txBody>
      </p:sp>
      <p:sp>
        <p:nvSpPr>
          <p:cNvPr id="3" name="Content Placeholder 2"/>
          <p:cNvSpPr>
            <a:spLocks noGrp="1"/>
          </p:cNvSpPr>
          <p:nvPr>
            <p:ph idx="1"/>
          </p:nvPr>
        </p:nvSpPr>
        <p:spPr/>
        <p:txBody>
          <a:bodyPr/>
          <a:lstStyle/>
          <a:p>
            <a:r>
              <a:rPr lang="en-US" dirty="0"/>
              <a:t>6CO2 + 6H2O + light energy -&gt; C6H12O6 + 6O2</a:t>
            </a:r>
          </a:p>
          <a:p>
            <a:pPr marL="0" indent="0">
              <a:buNone/>
            </a:pPr>
            <a:endParaRPr lang="en-US" dirty="0"/>
          </a:p>
        </p:txBody>
      </p:sp>
    </p:spTree>
    <p:extLst>
      <p:ext uri="{BB962C8B-B14F-4D97-AF65-F5344CB8AC3E}">
        <p14:creationId xmlns:p14="http://schemas.microsoft.com/office/powerpoint/2010/main" val="2964157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Photosynthesis:</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a) Light-dependent Reactions:</a:t>
            </a:r>
          </a:p>
          <a:p>
            <a:pPr lvl="0" fontAlgn="base"/>
            <a:r>
              <a:rPr lang="en-US" dirty="0"/>
              <a:t>Occur in the thylakoid membranes of the chloroplasts.</a:t>
            </a:r>
          </a:p>
          <a:p>
            <a:pPr lvl="0" fontAlgn="base"/>
            <a:r>
              <a:rPr lang="en-US" dirty="0"/>
              <a:t>Require sunlight.</a:t>
            </a:r>
          </a:p>
          <a:p>
            <a:pPr lvl="0" fontAlgn="base"/>
            <a:r>
              <a:rPr lang="en-US" dirty="0"/>
              <a:t>Water molecules are split (photolysis), releasing oxygen.</a:t>
            </a:r>
          </a:p>
          <a:p>
            <a:pPr lvl="0" fontAlgn="base"/>
            <a:r>
              <a:rPr lang="en-US" dirty="0"/>
              <a:t>ATP and NADPH are produced.</a:t>
            </a:r>
          </a:p>
          <a:p>
            <a:pPr marL="0" indent="0">
              <a:buNone/>
            </a:pPr>
            <a:r>
              <a:rPr lang="en-US" dirty="0"/>
              <a:t>b) Light-independent Reactions (Calvin Cycle):</a:t>
            </a:r>
          </a:p>
          <a:p>
            <a:pPr lvl="0" fontAlgn="base"/>
            <a:r>
              <a:rPr lang="en-US" dirty="0"/>
              <a:t>Occur in the stroma of the chloroplasts.</a:t>
            </a:r>
          </a:p>
          <a:p>
            <a:pPr lvl="0" fontAlgn="base"/>
            <a:r>
              <a:rPr lang="en-US" dirty="0"/>
              <a:t>Do not require light directly.</a:t>
            </a:r>
          </a:p>
          <a:p>
            <a:r>
              <a:rPr lang="en-US" dirty="0"/>
              <a:t>Use ATP and NADPH to fix carbon dioxide into glucose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5386" y="2701786"/>
            <a:ext cx="3789292" cy="3318013"/>
          </a:xfrm>
          <a:prstGeom prst="rect">
            <a:avLst/>
          </a:prstGeom>
        </p:spPr>
      </p:pic>
    </p:spTree>
    <p:extLst>
      <p:ext uri="{BB962C8B-B14F-4D97-AF65-F5344CB8AC3E}">
        <p14:creationId xmlns:p14="http://schemas.microsoft.com/office/powerpoint/2010/main" val="9638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Chloroplast Structure</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lvl="0" fontAlgn="base"/>
            <a:r>
              <a:rPr lang="en-US" dirty="0" smtClean="0"/>
              <a:t>Outer </a:t>
            </a:r>
            <a:r>
              <a:rPr lang="en-US" dirty="0"/>
              <a:t>membrane</a:t>
            </a:r>
          </a:p>
          <a:p>
            <a:pPr lvl="0" fontAlgn="base"/>
            <a:r>
              <a:rPr lang="en-US" dirty="0"/>
              <a:t>Inner membrane</a:t>
            </a:r>
          </a:p>
          <a:p>
            <a:pPr lvl="0" fontAlgn="base"/>
            <a:r>
              <a:rPr lang="en-US" dirty="0"/>
              <a:t>Stroma (fluid-filled space)</a:t>
            </a:r>
          </a:p>
          <a:p>
            <a:pPr lvl="0" fontAlgn="base"/>
            <a:r>
              <a:rPr lang="en-US" dirty="0"/>
              <a:t>Thylakoids (flattened sacs containing chlorophyll)</a:t>
            </a:r>
          </a:p>
          <a:p>
            <a:pPr lvl="0" fontAlgn="base"/>
            <a:r>
              <a:rPr lang="en-US" dirty="0"/>
              <a:t>Grana (stacks of thylakoids)</a:t>
            </a:r>
          </a:p>
          <a:p>
            <a:pPr marL="0" indent="0">
              <a:buNone/>
            </a:pPr>
            <a:endParaRPr lang="en-US" dirty="0"/>
          </a:p>
        </p:txBody>
      </p:sp>
      <p:pic>
        <p:nvPicPr>
          <p:cNvPr id="4" name="vecteezy_photosynthesis-process-4k-animation-with-green-tree-shiny_8249818">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248938" y="2348119"/>
            <a:ext cx="4943061" cy="3671681"/>
          </a:xfrm>
          <a:prstGeom prst="rect">
            <a:avLst/>
          </a:prstGeom>
        </p:spPr>
      </p:pic>
    </p:spTree>
    <p:extLst>
      <p:ext uri="{BB962C8B-B14F-4D97-AF65-F5344CB8AC3E}">
        <p14:creationId xmlns:p14="http://schemas.microsoft.com/office/powerpoint/2010/main" val="40051475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a:t>Factors Affecting Photosynthesis</a:t>
            </a:r>
            <a:r>
              <a:rPr lang="en-US" dirty="0"/>
              <a:t>:</a:t>
            </a:r>
          </a:p>
        </p:txBody>
      </p:sp>
      <p:sp>
        <p:nvSpPr>
          <p:cNvPr id="3" name="Content Placeholder 2"/>
          <p:cNvSpPr>
            <a:spLocks noGrp="1"/>
          </p:cNvSpPr>
          <p:nvPr>
            <p:ph idx="1"/>
          </p:nvPr>
        </p:nvSpPr>
        <p:spPr/>
        <p:txBody>
          <a:bodyPr>
            <a:normAutofit fontScale="92500" lnSpcReduction="20000"/>
          </a:bodyPr>
          <a:lstStyle/>
          <a:p>
            <a:pPr lvl="0" fontAlgn="base"/>
            <a:r>
              <a:rPr lang="en-US" dirty="0"/>
              <a:t>Light intensity</a:t>
            </a:r>
          </a:p>
          <a:p>
            <a:pPr lvl="0" fontAlgn="base"/>
            <a:r>
              <a:rPr lang="en-US" dirty="0"/>
              <a:t>Carbon dioxide concentration</a:t>
            </a:r>
          </a:p>
          <a:p>
            <a:pPr lvl="0" fontAlgn="base"/>
            <a:r>
              <a:rPr lang="en-US" dirty="0"/>
              <a:t>Temperature</a:t>
            </a:r>
          </a:p>
          <a:p>
            <a:pPr lvl="0" fontAlgn="base"/>
            <a:r>
              <a:rPr lang="en-US" dirty="0"/>
              <a:t>Availability of water</a:t>
            </a:r>
          </a:p>
          <a:p>
            <a:pPr marL="0" indent="0">
              <a:buNone/>
            </a:pPr>
            <a:r>
              <a:rPr lang="en-US" dirty="0" smtClean="0"/>
              <a:t>ii) </a:t>
            </a:r>
            <a:r>
              <a:rPr lang="en-US" sz="4400" b="1" dirty="0"/>
              <a:t>Importance of Photosynthesis:</a:t>
            </a:r>
          </a:p>
          <a:p>
            <a:pPr lvl="0" fontAlgn="base"/>
            <a:r>
              <a:rPr lang="en-US" dirty="0"/>
              <a:t>Produces oxygen necessary for respiration.</a:t>
            </a:r>
          </a:p>
          <a:p>
            <a:pPr lvl="0" fontAlgn="base"/>
            <a:r>
              <a:rPr lang="en-US" dirty="0"/>
              <a:t>Provides the primary source of energy for all living organisms.</a:t>
            </a:r>
          </a:p>
          <a:p>
            <a:pPr lvl="0" fontAlgn="base"/>
            <a:r>
              <a:rPr lang="en-US" dirty="0"/>
              <a:t>Basis of the food chain.</a:t>
            </a:r>
          </a:p>
          <a:p>
            <a:r>
              <a:rPr lang="en-US" dirty="0"/>
              <a:t>Removes carbon dioxide from the atmosphere</a:t>
            </a:r>
          </a:p>
        </p:txBody>
      </p:sp>
    </p:spTree>
    <p:extLst>
      <p:ext uri="{BB962C8B-B14F-4D97-AF65-F5344CB8AC3E}">
        <p14:creationId xmlns:p14="http://schemas.microsoft.com/office/powerpoint/2010/main" val="26179146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TotalTime>
  <Words>206</Words>
  <Application>Microsoft Office PowerPoint</Application>
  <PresentationFormat>Widescreen</PresentationFormat>
  <Paragraphs>30</Paragraphs>
  <Slides>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Century Gothic</vt:lpstr>
      <vt:lpstr>Times New Roman</vt:lpstr>
      <vt:lpstr>Wingdings 3</vt:lpstr>
      <vt:lpstr>Ion Boardroom</vt:lpstr>
      <vt:lpstr>PHOTOSYNTHESIS NOTES 1. Definition of Photosynthesis: Photosynthesis is the process by which green plants and some other organisms use sunlight to synthesize foods with the help of chlorophyll. It generally involves the green pigment chlorophyll and generates oxygen as a by-product. </vt:lpstr>
      <vt:lpstr>Photosynthesis Equation: </vt:lpstr>
      <vt:lpstr>Process of Photosynthesis: </vt:lpstr>
      <vt:lpstr>Chloroplast Structure</vt:lpstr>
      <vt:lpstr> Factors Affecting Photosynthesis: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 NOTES 1. Definition of Photosynthesis: Photosynthesis is the process by which green plants and some other organisms use sunlight to synthesize foods with the help of chlorophyll. It generally involves the green pigment chlorophyll and generates oxygen as a by-product.</dc:title>
  <dc:creator>ERROR DETECTOR</dc:creator>
  <cp:lastModifiedBy>ERROR DETECTOR</cp:lastModifiedBy>
  <cp:revision>2</cp:revision>
  <dcterms:created xsi:type="dcterms:W3CDTF">2025-05-29T08:05:42Z</dcterms:created>
  <dcterms:modified xsi:type="dcterms:W3CDTF">2025-05-29T08:11:11Z</dcterms:modified>
</cp:coreProperties>
</file>